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6" d="100"/>
          <a:sy n="66" d="100"/>
        </p:scale>
        <p:origin x="-9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1A2F232-818E-462A-A538-08510591140C}" type="datetimeFigureOut">
              <a:rPr lang="fr-FR" smtClean="0"/>
              <a:pPr/>
              <a:t>17/12/2010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5975DCA-E9EC-460B-8472-366DF73031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7715304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   </a:t>
            </a:r>
            <a:r>
              <a:rPr lang="fr-FR" sz="6000" dirty="0" err="1" smtClean="0">
                <a:solidFill>
                  <a:schemeClr val="accent4"/>
                </a:solidFill>
                <a:latin typeface="Colonna MT" pitchFamily="82" charset="0"/>
              </a:rPr>
              <a:t>Welcome</a:t>
            </a:r>
            <a:r>
              <a:rPr lang="fr-FR" sz="6000" dirty="0" smtClean="0">
                <a:solidFill>
                  <a:schemeClr val="accent4"/>
                </a:solidFill>
                <a:latin typeface="Colonna MT" pitchFamily="82" charset="0"/>
              </a:rPr>
              <a:t> to </a:t>
            </a:r>
            <a:r>
              <a:rPr lang="fr-FR" sz="6000" dirty="0" err="1" smtClean="0">
                <a:solidFill>
                  <a:schemeClr val="accent4"/>
                </a:solidFill>
                <a:latin typeface="Colonna MT" pitchFamily="82" charset="0"/>
              </a:rPr>
              <a:t>Connecting</a:t>
            </a:r>
            <a:r>
              <a:rPr lang="fr-FR" sz="6000" dirty="0" smtClean="0">
                <a:solidFill>
                  <a:schemeClr val="accent4"/>
                </a:solidFill>
                <a:latin typeface="Colonna MT" pitchFamily="82" charset="0"/>
              </a:rPr>
              <a:t>        </a:t>
            </a:r>
            <a:r>
              <a:rPr lang="fr-FR" sz="6000" dirty="0" err="1" smtClean="0">
                <a:solidFill>
                  <a:schemeClr val="accent4"/>
                </a:solidFill>
                <a:latin typeface="Colonna MT" pitchFamily="82" charset="0"/>
              </a:rPr>
              <a:t>Classrooms</a:t>
            </a:r>
            <a:r>
              <a:rPr lang="fr-FR" sz="6000" dirty="0" smtClean="0">
                <a:solidFill>
                  <a:schemeClr val="accent4"/>
                </a:solidFill>
                <a:latin typeface="Colonna MT" pitchFamily="82" charset="0"/>
              </a:rPr>
              <a:t> Quiz</a:t>
            </a:r>
            <a:endParaRPr lang="fr-FR" sz="6000" dirty="0">
              <a:solidFill>
                <a:schemeClr val="accent4"/>
              </a:solidFill>
              <a:latin typeface="Colonna MT" pitchFamily="82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000100" y="50004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00034" y="714356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Algeria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smtClean="0">
                <a:latin typeface="Cambria" pitchFamily="18" charset="0"/>
              </a:rPr>
              <a:t> </a:t>
            </a:r>
            <a:r>
              <a:rPr lang="fr-FR" sz="2800" dirty="0" err="1" smtClean="0">
                <a:latin typeface="Cambria" pitchFamily="18" charset="0"/>
              </a:rPr>
              <a:t>situated</a:t>
            </a:r>
            <a:r>
              <a:rPr lang="fr-FR" sz="2800" dirty="0" smtClean="0">
                <a:latin typeface="Cambria" pitchFamily="18" charset="0"/>
              </a:rPr>
              <a:t> in…</a:t>
            </a:r>
            <a:endParaRPr lang="fr-FR" sz="2800" dirty="0"/>
          </a:p>
        </p:txBody>
      </p:sp>
      <p:sp>
        <p:nvSpPr>
          <p:cNvPr id="8" name="ZoneTexte 7">
            <a:hlinkClick r:id="rId2" action="ppaction://hlinksldjump"/>
          </p:cNvPr>
          <p:cNvSpPr txBox="1"/>
          <p:nvPr/>
        </p:nvSpPr>
        <p:spPr>
          <a:xfrm>
            <a:off x="669948" y="4213720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1</a:t>
            </a:r>
            <a:r>
              <a:rPr lang="fr-FR" dirty="0" smtClean="0">
                <a:solidFill>
                  <a:schemeClr val="accent4"/>
                </a:solidFill>
              </a:rPr>
              <a:t>. South Africa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 rot="10800000" flipV="1">
            <a:off x="3049156" y="421481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2.West Africa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656978" y="4745216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3. North  Africa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hlinkClick r:id="rId2" action="ppaction://hlinksldjump"/>
          </p:cNvPr>
          <p:cNvSpPr txBox="1"/>
          <p:nvPr/>
        </p:nvSpPr>
        <p:spPr>
          <a:xfrm flipH="1">
            <a:off x="3063224" y="4745216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4. East Africa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2" presetClass="entr" presetSubtype="4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dvAuto="2000"/>
      <p:bldP spid="8" grpId="0" animBg="1"/>
      <p:bldP spid="8" grpId="1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00100" y="64291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Algerian</a:t>
            </a:r>
            <a:r>
              <a:rPr lang="fr-FR" dirty="0" smtClean="0"/>
              <a:t> national </a:t>
            </a:r>
            <a:r>
              <a:rPr lang="fr-FR" dirty="0" err="1" smtClean="0"/>
              <a:t>currency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ZoneTexte 3">
            <a:hlinkClick r:id="rId2" action="ppaction://hlinksldjump"/>
          </p:cNvPr>
          <p:cNvSpPr txBox="1"/>
          <p:nvPr/>
        </p:nvSpPr>
        <p:spPr>
          <a:xfrm>
            <a:off x="669948" y="4213720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1The Dirham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 flipH="1">
            <a:off x="3077292" y="421481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2.The </a:t>
            </a:r>
            <a:r>
              <a:rPr lang="fr-FR" dirty="0" err="1" smtClean="0">
                <a:solidFill>
                  <a:srgbClr val="00B050"/>
                </a:solidFill>
              </a:rPr>
              <a:t>Libra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hlinkClick r:id="rId2" action="ppaction://hlinksldjump"/>
          </p:cNvPr>
          <p:cNvSpPr txBox="1"/>
          <p:nvPr/>
        </p:nvSpPr>
        <p:spPr>
          <a:xfrm>
            <a:off x="656978" y="473114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3The  Euro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 flipH="1">
            <a:off x="3077292" y="473114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4.The Dinar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85786" y="50004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official </a:t>
            </a:r>
            <a:r>
              <a:rPr lang="fr-FR" dirty="0" err="1" smtClean="0"/>
              <a:t>language</a:t>
            </a:r>
            <a:r>
              <a:rPr lang="fr-FR" dirty="0" smtClean="0"/>
              <a:t> in </a:t>
            </a:r>
            <a:r>
              <a:rPr lang="fr-FR" dirty="0" err="1" smtClean="0"/>
              <a:t>Algeria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…</a:t>
            </a:r>
            <a:endParaRPr lang="fr-FR" dirty="0"/>
          </a:p>
        </p:txBody>
      </p:sp>
      <p:sp>
        <p:nvSpPr>
          <p:cNvPr id="4" name="ZoneTexte 3">
            <a:hlinkClick r:id="rId2" action="ppaction://hlinksldjump"/>
          </p:cNvPr>
          <p:cNvSpPr txBox="1"/>
          <p:nvPr/>
        </p:nvSpPr>
        <p:spPr>
          <a:xfrm>
            <a:off x="669948" y="4213720"/>
            <a:ext cx="2401854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1. Arabic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 flipH="1">
            <a:off x="3161700" y="421481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2 French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hlinkClick r:id="rId3" action="ppaction://hlinksldjump"/>
          </p:cNvPr>
          <p:cNvSpPr txBox="1"/>
          <p:nvPr/>
        </p:nvSpPr>
        <p:spPr>
          <a:xfrm>
            <a:off x="656978" y="4731148"/>
            <a:ext cx="2414824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3 Arabic and French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 flipH="1">
            <a:off x="3161700" y="4745216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4 Tamazight 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hlinkClick r:id="rId2" action="ppaction://hlinksldjump"/>
          </p:cNvPr>
          <p:cNvSpPr txBox="1"/>
          <p:nvPr/>
        </p:nvSpPr>
        <p:spPr>
          <a:xfrm>
            <a:off x="669948" y="4213720"/>
            <a:ext cx="2401854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1. 1852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>
            <a:hlinkClick r:id="rId3" action="ppaction://hlinksldjump"/>
          </p:cNvPr>
          <p:cNvSpPr txBox="1"/>
          <p:nvPr/>
        </p:nvSpPr>
        <p:spPr>
          <a:xfrm flipH="1">
            <a:off x="3161700" y="421481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2 .</a:t>
            </a:r>
            <a:r>
              <a:rPr lang="fr-FR" dirty="0" smtClean="0">
                <a:solidFill>
                  <a:srgbClr val="00B050"/>
                </a:solidFill>
                <a:hlinkClick r:id="rId2" action="ppaction://hlinksldjump"/>
              </a:rPr>
              <a:t>1960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656978" y="4731148"/>
            <a:ext cx="2414824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3 .</a:t>
            </a:r>
            <a:r>
              <a:rPr lang="fr-FR" dirty="0" smtClean="0">
                <a:solidFill>
                  <a:srgbClr val="00B050"/>
                </a:solidFill>
                <a:hlinkClick r:id="rId4" action="ppaction://hlinksldjump"/>
              </a:rPr>
              <a:t>1962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hlinkClick r:id="rId2" action="ppaction://hlinksldjump"/>
          </p:cNvPr>
          <p:cNvSpPr txBox="1"/>
          <p:nvPr/>
        </p:nvSpPr>
        <p:spPr>
          <a:xfrm flipH="1">
            <a:off x="3161700" y="473114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4. 1970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14414" y="42860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Algeria</a:t>
            </a:r>
            <a:r>
              <a:rPr lang="fr-FR" dirty="0" smtClean="0"/>
              <a:t> </a:t>
            </a:r>
            <a:r>
              <a:rPr lang="fr-FR" dirty="0" err="1" smtClean="0"/>
              <a:t>Got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independence</a:t>
            </a:r>
            <a:r>
              <a:rPr lang="fr-FR" dirty="0" smtClean="0"/>
              <a:t> in…</a:t>
            </a:r>
            <a:endParaRPr lang="fr-F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547664" y="1124744"/>
            <a:ext cx="42484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FR" dirty="0" smtClean="0"/>
              <a:t>The Algerian national flag has…</a:t>
            </a:r>
            <a:endParaRPr lang="ar-DZ" dirty="0"/>
          </a:p>
        </p:txBody>
      </p:sp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669948" y="4213720"/>
            <a:ext cx="2401854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1.One </a:t>
            </a:r>
            <a:r>
              <a:rPr lang="fr-FR" dirty="0" err="1" smtClean="0">
                <a:solidFill>
                  <a:srgbClr val="00B050"/>
                </a:solidFill>
              </a:rPr>
              <a:t>colours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hlinkClick r:id="rId2" action="ppaction://hlinksldjump"/>
          </p:cNvPr>
          <p:cNvSpPr txBox="1"/>
          <p:nvPr/>
        </p:nvSpPr>
        <p:spPr>
          <a:xfrm flipH="1">
            <a:off x="3161700" y="421481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2 </a:t>
            </a:r>
            <a:r>
              <a:rPr lang="fr-FR" dirty="0" smtClean="0">
                <a:solidFill>
                  <a:srgbClr val="00B050"/>
                </a:solidFill>
              </a:rPr>
              <a:t>.</a:t>
            </a:r>
            <a:r>
              <a:rPr lang="fr-FR" dirty="0" err="1" smtClean="0">
                <a:solidFill>
                  <a:srgbClr val="00B050"/>
                </a:solidFill>
              </a:rPr>
              <a:t>Two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colours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656978" y="4731148"/>
            <a:ext cx="2414824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3 </a:t>
            </a:r>
            <a:r>
              <a:rPr lang="fr-FR" dirty="0" smtClean="0">
                <a:solidFill>
                  <a:srgbClr val="00B050"/>
                </a:solidFill>
              </a:rPr>
              <a:t>.</a:t>
            </a:r>
            <a:r>
              <a:rPr lang="fr-FR" dirty="0" err="1" smtClean="0">
                <a:solidFill>
                  <a:srgbClr val="00B050"/>
                </a:solidFill>
              </a:rPr>
              <a:t>Three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clours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 flipH="1">
            <a:off x="3161700" y="4731148"/>
            <a:ext cx="2286016" cy="369332"/>
          </a:xfrm>
          <a:prstGeom prst="homePlate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>
                <a:solidFill>
                  <a:srgbClr val="00B050"/>
                </a:solidFill>
              </a:rPr>
              <a:t>4. </a:t>
            </a:r>
            <a:r>
              <a:rPr lang="fr-FR" dirty="0" smtClean="0">
                <a:solidFill>
                  <a:srgbClr val="00B050"/>
                </a:solidFill>
              </a:rPr>
              <a:t>Four colour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HALI\Desktop\3dflagsdotcom_alger_2faw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53244"/>
            <a:ext cx="2376264" cy="161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928794" y="714356"/>
            <a:ext cx="58579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>
                <a:solidFill>
                  <a:srgbClr val="00B050"/>
                </a:solidFill>
                <a:latin typeface="Baskerville Old Face" pitchFamily="18" charset="0"/>
              </a:rPr>
              <a:t>Well done.</a:t>
            </a:r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9592" y="963554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2010-10-02T17:28:23Z</outs:dateTime>
      <outs:isPinned>true</outs:isPinned>
    </outs:relatedDate>
    <outs:relatedDate>
      <outs:type>2</outs:type>
      <outs:displayName>Created</outs:displayName>
      <outs:dateTime>2010-10-01T19:29:13Z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RAHALI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RAHALI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B5E85045-F510-4D6F-AAF1-C00D0F89F518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</TotalTime>
  <Words>98</Words>
  <Application>Microsoft Office PowerPoint</Application>
  <PresentationFormat>Affichage à l'écran (4:3)</PresentationFormat>
  <Paragraphs>27</Paragraphs>
  <Slides>8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Metro</vt:lpstr>
      <vt:lpstr>    Welcome to Connecting        Classrooms Quiz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Welcome to Connecting Classrooms Quiz</dc:title>
  <dc:creator>RAHALI</dc:creator>
  <cp:lastModifiedBy>RAHALI</cp:lastModifiedBy>
  <cp:revision>29</cp:revision>
  <dcterms:created xsi:type="dcterms:W3CDTF">2010-10-01T19:29:13Z</dcterms:created>
  <dcterms:modified xsi:type="dcterms:W3CDTF">2010-12-17T19:51:44Z</dcterms:modified>
</cp:coreProperties>
</file>